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07E84-4E1A-4A17-9FF2-A4DBAFC89F88}" type="datetimeFigureOut">
              <a:rPr lang="fr-FR" smtClean="0"/>
              <a:t>21/12/2018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550C-059C-41D0-892C-DDDFAA60B3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05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07E84-4E1A-4A17-9FF2-A4DBAFC89F88}" type="datetimeFigureOut">
              <a:rPr lang="fr-FR" smtClean="0"/>
              <a:t>21/12/2018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550C-059C-41D0-892C-DDDFAA60B3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93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07E84-4E1A-4A17-9FF2-A4DBAFC89F88}" type="datetimeFigureOut">
              <a:rPr lang="fr-FR" smtClean="0"/>
              <a:t>21/12/2018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550C-059C-41D0-892C-DDDFAA60B3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39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07E84-4E1A-4A17-9FF2-A4DBAFC89F88}" type="datetimeFigureOut">
              <a:rPr lang="fr-FR" smtClean="0"/>
              <a:t>21/12/2018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550C-059C-41D0-892C-DDDFAA60B3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49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07E84-4E1A-4A17-9FF2-A4DBAFC89F88}" type="datetimeFigureOut">
              <a:rPr lang="fr-FR" smtClean="0"/>
              <a:t>21/12/2018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550C-059C-41D0-892C-DDDFAA60B3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8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07E84-4E1A-4A17-9FF2-A4DBAFC89F88}" type="datetimeFigureOut">
              <a:rPr lang="fr-FR" smtClean="0"/>
              <a:t>21/12/2018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550C-059C-41D0-892C-DDDFAA60B3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05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07E84-4E1A-4A17-9FF2-A4DBAFC89F88}" type="datetimeFigureOut">
              <a:rPr lang="fr-FR" smtClean="0"/>
              <a:t>21/12/2018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550C-059C-41D0-892C-DDDFAA60B3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012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07E84-4E1A-4A17-9FF2-A4DBAFC89F88}" type="datetimeFigureOut">
              <a:rPr lang="fr-FR" smtClean="0"/>
              <a:t>21/12/2018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550C-059C-41D0-892C-DDDFAA60B3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563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07E84-4E1A-4A17-9FF2-A4DBAFC89F88}" type="datetimeFigureOut">
              <a:rPr lang="fr-FR" smtClean="0"/>
              <a:t>21/12/2018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550C-059C-41D0-892C-DDDFAA60B3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23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07E84-4E1A-4A17-9FF2-A4DBAFC89F88}" type="datetimeFigureOut">
              <a:rPr lang="fr-FR" smtClean="0"/>
              <a:t>21/12/2018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550C-059C-41D0-892C-DDDFAA60B3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813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07E84-4E1A-4A17-9FF2-A4DBAFC89F88}" type="datetimeFigureOut">
              <a:rPr lang="fr-FR" smtClean="0"/>
              <a:t>21/12/2018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550C-059C-41D0-892C-DDDFAA60B3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51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07E84-4E1A-4A17-9FF2-A4DBAFC89F88}" type="datetimeFigureOut">
              <a:rPr lang="fr-FR" smtClean="0"/>
              <a:t>21/12/2018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7550C-059C-41D0-892C-DDDFAA60B3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60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84" y="-29719"/>
            <a:ext cx="11075304" cy="690260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56624"/>
            <a:ext cx="5723468" cy="1130129"/>
          </a:xfrm>
        </p:spPr>
        <p:txBody>
          <a:bodyPr>
            <a:noAutofit/>
          </a:bodyPr>
          <a:lstStyle/>
          <a:p>
            <a:r>
              <a:rPr lang="fr-FR" sz="7200" dirty="0" smtClean="0">
                <a:latin typeface="Freestyle Script" pitchFamily="66" charset="0"/>
              </a:rPr>
              <a:t>« Chouette, on lit ! »</a:t>
            </a:r>
            <a:endParaRPr lang="fr-FR" sz="7200" dirty="0">
              <a:latin typeface="Freestyle Script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03848" y="1412776"/>
            <a:ext cx="6144227" cy="3600400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Comic Sans MS" pitchFamily="66" charset="0"/>
              </a:rPr>
              <a:t>A partir du </a:t>
            </a:r>
            <a:r>
              <a:rPr lang="fr-FR" dirty="0" smtClean="0">
                <a:solidFill>
                  <a:schemeClr val="tx1"/>
                </a:solidFill>
                <a:latin typeface="Comic Sans MS" pitchFamily="66" charset="0"/>
              </a:rPr>
              <a:t>jeudi 10 </a:t>
            </a:r>
            <a:r>
              <a:rPr lang="fr-FR" dirty="0" smtClean="0">
                <a:solidFill>
                  <a:schemeClr val="tx1"/>
                </a:solidFill>
                <a:latin typeface="Comic Sans MS" pitchFamily="66" charset="0"/>
              </a:rPr>
              <a:t>janvier</a:t>
            </a:r>
          </a:p>
          <a:p>
            <a:r>
              <a:rPr lang="fr-FR" dirty="0" smtClean="0">
                <a:solidFill>
                  <a:schemeClr val="tx1"/>
                </a:solidFill>
                <a:latin typeface="Comic Sans MS" pitchFamily="66" charset="0"/>
              </a:rPr>
              <a:t>et jusqu’aux vacances de février,</a:t>
            </a:r>
          </a:p>
          <a:p>
            <a:r>
              <a:rPr lang="fr-FR" dirty="0" smtClean="0">
                <a:solidFill>
                  <a:schemeClr val="tx1"/>
                </a:solidFill>
                <a:latin typeface="Comic Sans MS" pitchFamily="66" charset="0"/>
              </a:rPr>
              <a:t>tous les jours, de 15h40 à 15h55,</a:t>
            </a:r>
          </a:p>
          <a:p>
            <a:r>
              <a:rPr lang="fr-FR" dirty="0" smtClean="0">
                <a:solidFill>
                  <a:schemeClr val="tx1"/>
                </a:solidFill>
                <a:latin typeface="Comic Sans MS" pitchFamily="66" charset="0"/>
              </a:rPr>
              <a:t>le temps s’arrête</a:t>
            </a:r>
          </a:p>
          <a:p>
            <a:r>
              <a:rPr lang="fr-FR" dirty="0" smtClean="0">
                <a:solidFill>
                  <a:schemeClr val="tx1"/>
                </a:solidFill>
                <a:latin typeface="Comic Sans MS" pitchFamily="66" charset="0"/>
              </a:rPr>
              <a:t>au Collège Claude Guyot</a:t>
            </a:r>
            <a:r>
              <a:rPr lang="fr-FR" dirty="0" smtClean="0">
                <a:solidFill>
                  <a:schemeClr val="tx1"/>
                </a:solidFill>
                <a:latin typeface="Comic Sans MS" pitchFamily="66" charset="0"/>
              </a:rPr>
              <a:t>…</a:t>
            </a:r>
          </a:p>
          <a:p>
            <a:endParaRPr lang="fr-FR" sz="17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dirty="0" smtClean="0">
                <a:solidFill>
                  <a:schemeClr val="tx1"/>
                </a:solidFill>
                <a:latin typeface="Comic Sans MS" pitchFamily="66" charset="0"/>
              </a:rPr>
              <a:t>une sonnerie pas comme les autres retentit,</a:t>
            </a:r>
          </a:p>
          <a:p>
            <a:r>
              <a:rPr lang="fr-FR" dirty="0" smtClean="0">
                <a:solidFill>
                  <a:schemeClr val="tx1"/>
                </a:solidFill>
                <a:latin typeface="Comic Sans MS" pitchFamily="66" charset="0"/>
              </a:rPr>
              <a:t>le </a:t>
            </a:r>
            <a:r>
              <a:rPr lang="fr-FR" dirty="0" smtClean="0">
                <a:solidFill>
                  <a:schemeClr val="tx1"/>
                </a:solidFill>
                <a:latin typeface="Comic Sans MS" pitchFamily="66" charset="0"/>
              </a:rPr>
              <a:t>silence se fait</a:t>
            </a:r>
          </a:p>
          <a:p>
            <a:r>
              <a:rPr lang="fr-FR" dirty="0" smtClean="0">
                <a:solidFill>
                  <a:schemeClr val="tx1"/>
                </a:solidFill>
                <a:latin typeface="Comic Sans MS" pitchFamily="66" charset="0"/>
              </a:rPr>
              <a:t>et tout le monde</a:t>
            </a:r>
          </a:p>
          <a:p>
            <a:r>
              <a:rPr lang="fr-FR" dirty="0" smtClean="0">
                <a:solidFill>
                  <a:schemeClr val="tx1"/>
                </a:solidFill>
                <a:latin typeface="Comic Sans MS" pitchFamily="66" charset="0"/>
              </a:rPr>
              <a:t>se met à lire.</a:t>
            </a:r>
            <a:endParaRPr lang="fr-FR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0" y="0"/>
            <a:ext cx="582347" cy="5486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363277"/>
            <a:ext cx="1447847" cy="135961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74032"/>
            <a:ext cx="1007545" cy="94929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27" y="1988840"/>
            <a:ext cx="936104" cy="88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0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6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1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6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6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1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6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1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56" y="0"/>
            <a:ext cx="11593288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 rot="639259">
            <a:off x="3988789" y="2045836"/>
            <a:ext cx="24930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Bradley Hand ITC" pitchFamily="66" charset="0"/>
              </a:rPr>
              <a:t>Tous les jours,</a:t>
            </a:r>
          </a:p>
          <a:p>
            <a:pPr algn="ctr"/>
            <a:r>
              <a:rPr lang="fr-FR" sz="2400" b="1" dirty="0" smtClean="0">
                <a:latin typeface="Bradley Hand ITC" pitchFamily="66" charset="0"/>
              </a:rPr>
              <a:t>apportez un livre</a:t>
            </a:r>
          </a:p>
          <a:p>
            <a:pPr algn="ctr"/>
            <a:r>
              <a:rPr lang="fr-FR" sz="2400" b="1" dirty="0" smtClean="0">
                <a:latin typeface="Bradley Hand ITC" pitchFamily="66" charset="0"/>
              </a:rPr>
              <a:t>de choix</a:t>
            </a:r>
          </a:p>
          <a:p>
            <a:pPr algn="ctr"/>
            <a:r>
              <a:rPr lang="fr-FR" sz="2400" b="1" dirty="0" smtClean="0">
                <a:latin typeface="Bradley Hand ITC" pitchFamily="66" charset="0"/>
              </a:rPr>
              <a:t>(de chez vous, ou organisez-vous avant pour emprunter</a:t>
            </a:r>
          </a:p>
          <a:p>
            <a:pPr algn="ctr"/>
            <a:r>
              <a:rPr lang="fr-FR" sz="2400" b="1" dirty="0" smtClean="0">
                <a:latin typeface="Bradley Hand ITC" pitchFamily="66" charset="0"/>
              </a:rPr>
              <a:t>un livre</a:t>
            </a:r>
          </a:p>
          <a:p>
            <a:pPr algn="ctr"/>
            <a:r>
              <a:rPr lang="fr-FR" sz="2400" b="1" dirty="0" smtClean="0">
                <a:latin typeface="Bradley Hand ITC" pitchFamily="66" charset="0"/>
              </a:rPr>
              <a:t>du C.D.I.)</a:t>
            </a:r>
            <a:endParaRPr lang="fr-FR" sz="2400" b="1" dirty="0">
              <a:latin typeface="Bradley Hand ITC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 rot="20757883">
            <a:off x="2156320" y="3039656"/>
            <a:ext cx="15128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Bradley Hand ITC" pitchFamily="66" charset="0"/>
              </a:rPr>
              <a:t>Vous pouvez lire un roman,</a:t>
            </a:r>
          </a:p>
          <a:p>
            <a:pPr algn="ctr"/>
            <a:r>
              <a:rPr lang="fr-FR" b="1" dirty="0" smtClean="0">
                <a:latin typeface="Bradley Hand ITC" pitchFamily="66" charset="0"/>
              </a:rPr>
              <a:t>un conte, mais </a:t>
            </a:r>
            <a:r>
              <a:rPr lang="fr-FR" b="1" u="sng" dirty="0" smtClean="0">
                <a:solidFill>
                  <a:srgbClr val="FF0000"/>
                </a:solidFill>
                <a:latin typeface="Bradley Hand ITC" pitchFamily="66" charset="0"/>
              </a:rPr>
              <a:t>pas de manga, de BD </a:t>
            </a:r>
            <a:r>
              <a:rPr lang="fr-FR" b="1" u="sng" dirty="0" smtClean="0">
                <a:solidFill>
                  <a:srgbClr val="FF0000"/>
                </a:solidFill>
                <a:latin typeface="Bradley Hand ITC" pitchFamily="66" charset="0"/>
              </a:rPr>
              <a:t>ni </a:t>
            </a:r>
            <a:r>
              <a:rPr lang="fr-FR" b="1" u="sng" dirty="0" smtClean="0">
                <a:solidFill>
                  <a:srgbClr val="FF0000"/>
                </a:solidFill>
                <a:latin typeface="Bradley Hand ITC" pitchFamily="66" charset="0"/>
              </a:rPr>
              <a:t>de magazine</a:t>
            </a:r>
            <a:endParaRPr lang="fr-FR" b="1" u="sng" dirty="0">
              <a:solidFill>
                <a:srgbClr val="FF0000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41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959" y="267585"/>
            <a:ext cx="1341117" cy="26369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837022"/>
            <a:ext cx="1498476" cy="29969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4" y="4725144"/>
            <a:ext cx="1353763" cy="19168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34" y="188640"/>
            <a:ext cx="1903959" cy="279480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771800" y="476672"/>
            <a:ext cx="39604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bg1"/>
                </a:solidFill>
                <a:latin typeface="Comic Sans MS" pitchFamily="66" charset="0"/>
              </a:rPr>
              <a:t>Elèves,</a:t>
            </a:r>
          </a:p>
          <a:p>
            <a:pPr algn="ctr"/>
            <a:r>
              <a:rPr lang="fr-FR" sz="4000" dirty="0" smtClean="0">
                <a:solidFill>
                  <a:schemeClr val="bg1"/>
                </a:solidFill>
                <a:latin typeface="Comic Sans MS" pitchFamily="66" charset="0"/>
              </a:rPr>
              <a:t>professeurs,</a:t>
            </a:r>
          </a:p>
          <a:p>
            <a:pPr algn="ctr"/>
            <a:r>
              <a:rPr lang="fr-FR" sz="4000" dirty="0" smtClean="0">
                <a:solidFill>
                  <a:schemeClr val="bg1"/>
                </a:solidFill>
                <a:latin typeface="Comic Sans MS" pitchFamily="66" charset="0"/>
              </a:rPr>
              <a:t>personnel et</a:t>
            </a:r>
          </a:p>
          <a:p>
            <a:pPr algn="ctr"/>
            <a:r>
              <a:rPr lang="fr-FR" sz="4000" dirty="0" smtClean="0">
                <a:solidFill>
                  <a:schemeClr val="bg1"/>
                </a:solidFill>
                <a:latin typeface="Comic Sans MS" pitchFamily="66" charset="0"/>
              </a:rPr>
              <a:t>membres de la Vie Scolaire</a:t>
            </a:r>
          </a:p>
          <a:p>
            <a:pPr algn="ctr"/>
            <a:r>
              <a:rPr lang="fr-FR" sz="4000" dirty="0" smtClean="0">
                <a:solidFill>
                  <a:schemeClr val="bg1"/>
                </a:solidFill>
                <a:latin typeface="Comic Sans MS" pitchFamily="66" charset="0"/>
              </a:rPr>
              <a:t>pourront ainsi partager</a:t>
            </a:r>
          </a:p>
          <a:p>
            <a:pPr algn="ctr"/>
            <a:r>
              <a:rPr lang="fr-FR" sz="4000" dirty="0" smtClean="0">
                <a:solidFill>
                  <a:schemeClr val="bg1"/>
                </a:solidFill>
                <a:latin typeface="Comic Sans MS" pitchFamily="66" charset="0"/>
              </a:rPr>
              <a:t>un bon moment de lecture.</a:t>
            </a:r>
            <a:endParaRPr lang="fr-FR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07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114</Words>
  <Application>Microsoft Office PowerPoint</Application>
  <PresentationFormat>Affichage à l'écran (4:3)</PresentationFormat>
  <Paragraphs>25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« Chouette, on lit ! »</vt:lpstr>
      <vt:lpstr>Présentation PowerPoint</vt:lpstr>
      <vt:lpstr>Présentation PowerPoint</vt:lpstr>
    </vt:vector>
  </TitlesOfParts>
  <Company>Collège Claude Guyot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Cdi ADMIN</dc:creator>
  <cp:lastModifiedBy>Cdi ADMIN</cp:lastModifiedBy>
  <cp:revision>9</cp:revision>
  <dcterms:created xsi:type="dcterms:W3CDTF">2018-12-06T12:57:05Z</dcterms:created>
  <dcterms:modified xsi:type="dcterms:W3CDTF">2018-12-21T14:39:51Z</dcterms:modified>
</cp:coreProperties>
</file>